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60" r:id="rId4"/>
    <p:sldId id="261" r:id="rId5"/>
    <p:sldId id="259" r:id="rId6"/>
    <p:sldId id="262" r:id="rId7"/>
    <p:sldId id="263" r:id="rId8"/>
    <p:sldId id="293" r:id="rId9"/>
    <p:sldId id="264" r:id="rId10"/>
    <p:sldId id="277" r:id="rId11"/>
    <p:sldId id="265" r:id="rId12"/>
    <p:sldId id="280" r:id="rId13"/>
    <p:sldId id="281" r:id="rId14"/>
    <p:sldId id="282" r:id="rId15"/>
    <p:sldId id="285" r:id="rId16"/>
    <p:sldId id="283" r:id="rId17"/>
    <p:sldId id="291" r:id="rId18"/>
    <p:sldId id="292" r:id="rId19"/>
    <p:sldId id="286" r:id="rId20"/>
    <p:sldId id="270" r:id="rId21"/>
  </p:sldIdLst>
  <p:sldSz cx="18288000" cy="10287000"/>
  <p:notesSz cx="6858000" cy="9144000"/>
  <p:embeddedFontLst>
    <p:embeddedFont>
      <p:font typeface="Poppins" panose="00000500000000000000" pitchFamily="2" charset="0"/>
      <p:regular r:id="rId23"/>
      <p:bold r:id="rId24"/>
      <p:italic r:id="rId25"/>
      <p:boldItalic r:id="rId26"/>
    </p:embeddedFont>
    <p:embeddedFont>
      <p:font typeface="Prata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14" userDrawn="1">
          <p15:clr>
            <a:srgbClr val="000000"/>
          </p15:clr>
        </p15:guide>
        <p15:guide id="2" pos="2880" userDrawn="1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40" d="100"/>
          <a:sy n="40" d="100"/>
        </p:scale>
        <p:origin x="1076" y="48"/>
      </p:cViewPr>
      <p:guideLst>
        <p:guide orient="horz" pos="2114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jpe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66c29675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266c29675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66c2967588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g266c2967588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Google Shape;84;p13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5" name="Google Shape;85;p13"/>
          <p:cNvSpPr/>
          <p:nvPr/>
        </p:nvSpPr>
        <p:spPr>
          <a:xfrm>
            <a:off x="-3334495" y="4803241"/>
            <a:ext cx="9864255" cy="9864255"/>
          </a:xfrm>
          <a:custGeom>
            <a:avLst/>
            <a:gdLst/>
            <a:ahLst/>
            <a:cxnLst/>
            <a:rect l="l" t="t" r="r" b="b"/>
            <a:pathLst>
              <a:path w="9864255" h="9864255" extrusionOk="0">
                <a:moveTo>
                  <a:pt x="0" y="0"/>
                </a:moveTo>
                <a:lnTo>
                  <a:pt x="9864255" y="0"/>
                </a:lnTo>
                <a:lnTo>
                  <a:pt x="9864255" y="9864255"/>
                </a:lnTo>
                <a:lnTo>
                  <a:pt x="0" y="98642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pic>
        <p:nvPicPr>
          <p:cNvPr id="86" name="Google Shape;86;p1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6664525" y="2639313"/>
            <a:ext cx="15566602" cy="1538415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/>
        </p:nvSpPr>
        <p:spPr>
          <a:xfrm>
            <a:off x="3641558" y="5466080"/>
            <a:ext cx="13776492" cy="251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WHAT’S COOKING APP</a:t>
            </a:r>
          </a:p>
        </p:txBody>
      </p:sp>
      <p:cxnSp>
        <p:nvCxnSpPr>
          <p:cNvPr id="89" name="Google Shape;89;p13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" name="Google Shape;90;p13"/>
          <p:cNvSpPr/>
          <p:nvPr/>
        </p:nvSpPr>
        <p:spPr>
          <a:xfrm rot="1464892">
            <a:off x="6434462" y="-4685041"/>
            <a:ext cx="13405827" cy="8940011"/>
          </a:xfrm>
          <a:custGeom>
            <a:avLst/>
            <a:gdLst/>
            <a:ahLst/>
            <a:cxnLst/>
            <a:rect l="l" t="t" r="r" b="b"/>
            <a:pathLst>
              <a:path w="13405827" h="8940011" extrusionOk="0">
                <a:moveTo>
                  <a:pt x="0" y="0"/>
                </a:moveTo>
                <a:lnTo>
                  <a:pt x="13405827" y="0"/>
                </a:lnTo>
                <a:lnTo>
                  <a:pt x="13405827" y="8940011"/>
                </a:lnTo>
                <a:lnTo>
                  <a:pt x="0" y="89400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/>
            </a:stretch>
          </a:blipFill>
          <a:ln>
            <a:noFill/>
          </a:ln>
        </p:spPr>
      </p:sp>
      <p:sp>
        <p:nvSpPr>
          <p:cNvPr id="91" name="Google Shape;91;p13"/>
          <p:cNvSpPr/>
          <p:nvPr/>
        </p:nvSpPr>
        <p:spPr>
          <a:xfrm>
            <a:off x="6634535" y="867382"/>
            <a:ext cx="1593190" cy="3256947"/>
          </a:xfrm>
          <a:custGeom>
            <a:avLst/>
            <a:gdLst/>
            <a:ahLst/>
            <a:cxnLst/>
            <a:rect l="l" t="t" r="r" b="b"/>
            <a:pathLst>
              <a:path w="1593190" h="3256947" extrusionOk="0">
                <a:moveTo>
                  <a:pt x="0" y="0"/>
                </a:moveTo>
                <a:lnTo>
                  <a:pt x="1593190" y="0"/>
                </a:lnTo>
                <a:lnTo>
                  <a:pt x="1593190" y="3256948"/>
                </a:lnTo>
                <a:lnTo>
                  <a:pt x="0" y="32569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/>
            <a:stretch>
              <a:fillRect/>
            </a:stretch>
          </a:blipFill>
          <a:ln>
            <a:noFill/>
          </a:ln>
        </p:spPr>
      </p:sp>
      <p:sp>
        <p:nvSpPr>
          <p:cNvPr id="92" name="Google Shape;92;p13"/>
          <p:cNvSpPr/>
          <p:nvPr/>
        </p:nvSpPr>
        <p:spPr>
          <a:xfrm rot="2280856">
            <a:off x="-192688" y="1956879"/>
            <a:ext cx="1940632" cy="2667535"/>
          </a:xfrm>
          <a:custGeom>
            <a:avLst/>
            <a:gdLst/>
            <a:ahLst/>
            <a:cxnLst/>
            <a:rect l="l" t="t" r="r" b="b"/>
            <a:pathLst>
              <a:path w="1940632" h="2667535" extrusionOk="0">
                <a:moveTo>
                  <a:pt x="0" y="0"/>
                </a:moveTo>
                <a:lnTo>
                  <a:pt x="1940632" y="0"/>
                </a:lnTo>
                <a:lnTo>
                  <a:pt x="1940632" y="2667535"/>
                </a:lnTo>
                <a:lnTo>
                  <a:pt x="0" y="26675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/>
            <a:stretch>
              <a:fillRect/>
            </a:stretch>
          </a:blipFill>
          <a:ln>
            <a:noFill/>
          </a:ln>
        </p:spPr>
      </p:sp>
      <p:sp>
        <p:nvSpPr>
          <p:cNvPr id="93" name="Google Shape;93;p13"/>
          <p:cNvSpPr/>
          <p:nvPr/>
        </p:nvSpPr>
        <p:spPr>
          <a:xfrm rot="-1213069">
            <a:off x="1715344" y="2931486"/>
            <a:ext cx="4490226" cy="1481775"/>
          </a:xfrm>
          <a:custGeom>
            <a:avLst/>
            <a:gdLst/>
            <a:ahLst/>
            <a:cxnLst/>
            <a:rect l="l" t="t" r="r" b="b"/>
            <a:pathLst>
              <a:path w="4490226" h="1481775" extrusionOk="0">
                <a:moveTo>
                  <a:pt x="0" y="0"/>
                </a:moveTo>
                <a:lnTo>
                  <a:pt x="4490226" y="0"/>
                </a:lnTo>
                <a:lnTo>
                  <a:pt x="4490226" y="1481774"/>
                </a:lnTo>
                <a:lnTo>
                  <a:pt x="0" y="14817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/>
            <a:stretch>
              <a:fillRect/>
            </a:stretch>
          </a:blipFill>
          <a:ln>
            <a:noFill/>
          </a:ln>
        </p:spPr>
      </p:sp>
      <p:sp>
        <p:nvSpPr>
          <p:cNvPr id="94" name="Google Shape;94;p13"/>
          <p:cNvSpPr/>
          <p:nvPr/>
        </p:nvSpPr>
        <p:spPr>
          <a:xfrm rot="18144">
            <a:off x="16301507" y="2941822"/>
            <a:ext cx="1893652" cy="1282156"/>
          </a:xfrm>
          <a:custGeom>
            <a:avLst/>
            <a:gdLst/>
            <a:ahLst/>
            <a:cxnLst/>
            <a:rect l="l" t="t" r="r" b="b"/>
            <a:pathLst>
              <a:path w="1893652" h="1282156" extrusionOk="0">
                <a:moveTo>
                  <a:pt x="0" y="187010"/>
                </a:moveTo>
                <a:lnTo>
                  <a:pt x="1778497" y="0"/>
                </a:lnTo>
                <a:lnTo>
                  <a:pt x="1893653" y="1095146"/>
                </a:lnTo>
                <a:lnTo>
                  <a:pt x="115156" y="1282156"/>
                </a:lnTo>
                <a:lnTo>
                  <a:pt x="0" y="187010"/>
                </a:lnTo>
                <a:close/>
              </a:path>
            </a:pathLst>
          </a:custGeom>
          <a:blipFill rotWithShape="1">
            <a:blip r:embed="rId9"/>
            <a:stretch>
              <a:fillRect l="-51669" t="-122775" r="-6844" b="-2840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p21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Google Shape;207;p21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Google Shape;214;p21"/>
          <p:cNvSpPr txBox="1"/>
          <p:nvPr/>
        </p:nvSpPr>
        <p:spPr>
          <a:xfrm>
            <a:off x="1263146" y="6754025"/>
            <a:ext cx="5021700" cy="551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5" b="0" i="0" u="none" strike="noStrike" cap="none" dirty="0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.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188595" y="607695"/>
            <a:ext cx="678116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PAGE: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ABB319-2F40-FC58-DCE9-4F3815ACFC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24" t="11149" r="424" b="11617"/>
          <a:stretch/>
        </p:blipFill>
        <p:spPr>
          <a:xfrm>
            <a:off x="0" y="1376045"/>
            <a:ext cx="18288000" cy="805911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22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 Box 1"/>
          <p:cNvSpPr txBox="1"/>
          <p:nvPr/>
        </p:nvSpPr>
        <p:spPr>
          <a:xfrm>
            <a:off x="182245" y="609600"/>
            <a:ext cx="6096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LOGIN: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F111AC-5F54-5371-943B-D0F4B58655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03" b="11865"/>
          <a:stretch/>
        </p:blipFill>
        <p:spPr>
          <a:xfrm>
            <a:off x="0" y="1255363"/>
            <a:ext cx="18288000" cy="781114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22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 Box 1"/>
          <p:cNvSpPr txBox="1"/>
          <p:nvPr/>
        </p:nvSpPr>
        <p:spPr>
          <a:xfrm>
            <a:off x="182245" y="609600"/>
            <a:ext cx="6096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RECIPE: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8BAE8-49CF-6FC3-FA0E-C22EAF293A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395" r="4491" b="9605"/>
          <a:stretch/>
        </p:blipFill>
        <p:spPr>
          <a:xfrm>
            <a:off x="182245" y="1377950"/>
            <a:ext cx="17466590" cy="792102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22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 Box 1"/>
          <p:cNvSpPr txBox="1"/>
          <p:nvPr/>
        </p:nvSpPr>
        <p:spPr>
          <a:xfrm>
            <a:off x="182245" y="609600"/>
            <a:ext cx="6096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LOGIN: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0CDA8D-3C4C-7E04-23CB-5890D1F1CA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98" b="10658"/>
          <a:stretch/>
        </p:blipFill>
        <p:spPr>
          <a:xfrm>
            <a:off x="0" y="1377950"/>
            <a:ext cx="18288000" cy="805911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22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 Box 1"/>
          <p:cNvSpPr txBox="1"/>
          <p:nvPr/>
        </p:nvSpPr>
        <p:spPr>
          <a:xfrm>
            <a:off x="182245" y="609600"/>
            <a:ext cx="60960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RECIPE: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50522-4DFF-6E58-37BA-D1DF97E66F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53" b="21206"/>
          <a:stretch/>
        </p:blipFill>
        <p:spPr>
          <a:xfrm>
            <a:off x="0" y="1958061"/>
            <a:ext cx="18288000" cy="68657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22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 Box 1"/>
          <p:cNvSpPr txBox="1"/>
          <p:nvPr/>
        </p:nvSpPr>
        <p:spPr>
          <a:xfrm>
            <a:off x="467360" y="897255"/>
            <a:ext cx="8920480" cy="15881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40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REGISTRATION&amp;USER LOGIN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8904605" y="2805430"/>
            <a:ext cx="8889365" cy="18789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:User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register by giving their details.</a:t>
            </a:r>
          </a:p>
          <a:p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:User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Login with registered email and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password.And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also user can update his/her  password.</a:t>
            </a:r>
          </a:p>
        </p:txBody>
      </p:sp>
      <p:pic>
        <p:nvPicPr>
          <p:cNvPr id="7" name="Picture 6" descr="login-and-register-buttons-vector-24325006"/>
          <p:cNvPicPr>
            <a:picLocks noChangeAspect="1"/>
          </p:cNvPicPr>
          <p:nvPr/>
        </p:nvPicPr>
        <p:blipFill>
          <a:blip r:embed="rId3"/>
          <a:srcRect b="28598"/>
          <a:stretch>
            <a:fillRect/>
          </a:stretch>
        </p:blipFill>
        <p:spPr>
          <a:xfrm>
            <a:off x="723900" y="2805430"/>
            <a:ext cx="6207125" cy="49657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22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Picture 1" descr="icon-user-profile-update-computer-XlEaaD8-6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30" y="2365375"/>
            <a:ext cx="5086350" cy="534162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504190" y="895350"/>
            <a:ext cx="9695815" cy="181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54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PROFILE/SEARCH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7051675" y="2312035"/>
            <a:ext cx="10534650" cy="46215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Update profile :</a:t>
            </a:r>
            <a:r>
              <a:rPr lang="en-US" sz="4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User can view and update the profile</a:t>
            </a:r>
            <a:r>
              <a:rPr lang="en-US" sz="4000"/>
              <a:t>.</a:t>
            </a:r>
          </a:p>
          <a:p>
            <a:endParaRPr lang="en-US" sz="4000"/>
          </a:p>
          <a:p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:User can search the required recipes.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22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 Box 2"/>
          <p:cNvSpPr txBox="1"/>
          <p:nvPr/>
        </p:nvSpPr>
        <p:spPr>
          <a:xfrm>
            <a:off x="504190" y="895350"/>
            <a:ext cx="9695815" cy="1814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54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FAVOURITE/COMMENT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7051675" y="2312035"/>
            <a:ext cx="10534650" cy="46215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Add favourite :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User can select recipes and they can add to their favourites</a:t>
            </a:r>
            <a:r>
              <a:rPr lang="en-US" sz="4000"/>
              <a:t>.</a:t>
            </a:r>
          </a:p>
          <a:p>
            <a:endParaRPr lang="en-US" sz="4000"/>
          </a:p>
          <a:p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Comment</a:t>
            </a:r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:User can give review to the recipes.</a:t>
            </a:r>
          </a:p>
        </p:txBody>
      </p:sp>
      <p:pic>
        <p:nvPicPr>
          <p:cNvPr id="100" name="Picture 99"/>
          <p:cNvPicPr/>
          <p:nvPr/>
        </p:nvPicPr>
        <p:blipFill>
          <a:blip r:embed="rId3"/>
          <a:srcRect r="68198"/>
          <a:stretch>
            <a:fillRect/>
          </a:stretch>
        </p:blipFill>
        <p:spPr>
          <a:xfrm>
            <a:off x="796925" y="2710180"/>
            <a:ext cx="5141595" cy="44850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" name="Google Shape;221;p22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 Box 1"/>
          <p:cNvSpPr txBox="1"/>
          <p:nvPr/>
        </p:nvSpPr>
        <p:spPr>
          <a:xfrm>
            <a:off x="467360" y="897255"/>
            <a:ext cx="11111230" cy="15881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40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LOGIN &amp;</a:t>
            </a:r>
            <a:r>
              <a:rPr lang="en-US" sz="40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ADD/DELETE/UPADTE/VIEW</a:t>
            </a:r>
            <a:endParaRPr lang="en-US" sz="400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025640" y="897255"/>
            <a:ext cx="8889365" cy="30460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sz="3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Admin Login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:Admin can Login with their  email and password.</a:t>
            </a:r>
          </a:p>
        </p:txBody>
      </p:sp>
      <p:pic>
        <p:nvPicPr>
          <p:cNvPr id="7" name="Picture 6" descr="login-and-register-buttons-vector-24325006"/>
          <p:cNvPicPr>
            <a:picLocks noChangeAspect="1"/>
          </p:cNvPicPr>
          <p:nvPr/>
        </p:nvPicPr>
        <p:blipFill>
          <a:blip r:embed="rId3"/>
          <a:srcRect b="59743"/>
          <a:stretch>
            <a:fillRect/>
          </a:stretch>
        </p:blipFill>
        <p:spPr>
          <a:xfrm>
            <a:off x="467360" y="2086610"/>
            <a:ext cx="6207125" cy="206311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7025640" y="4552315"/>
            <a:ext cx="1043940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Add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:Admin can add recipe details.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Delete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:Admin can delete recipes.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Update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:Admin can update the recipes.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View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:Admin can view the user comments.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600"/>
          </a:p>
        </p:txBody>
      </p:sp>
      <p:sp>
        <p:nvSpPr>
          <p:cNvPr id="6" name="Text Box 5"/>
          <p:cNvSpPr txBox="1"/>
          <p:nvPr/>
        </p:nvSpPr>
        <p:spPr>
          <a:xfrm>
            <a:off x="1672590" y="5476240"/>
            <a:ext cx="6096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pic>
        <p:nvPicPr>
          <p:cNvPr id="9" name="Picture 8" descr="WhatsApp Image 2024-02-27 at 11.06.29 AM"/>
          <p:cNvPicPr>
            <a:picLocks noChangeAspect="1"/>
          </p:cNvPicPr>
          <p:nvPr/>
        </p:nvPicPr>
        <p:blipFill>
          <a:blip r:embed="rId4"/>
          <a:srcRect t="10672" b="53802"/>
          <a:stretch>
            <a:fillRect/>
          </a:stretch>
        </p:blipFill>
        <p:spPr>
          <a:xfrm>
            <a:off x="619125" y="5384800"/>
            <a:ext cx="6054725" cy="21551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6" scaled="0"/>
        </a:gra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0" name="Google Shape;240;p23"/>
          <p:cNvCxnSpPr/>
          <p:nvPr/>
        </p:nvCxnSpPr>
        <p:spPr>
          <a:xfrm>
            <a:off x="-303865" y="9872768"/>
            <a:ext cx="1889580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 Box 1"/>
          <p:cNvSpPr txBox="1"/>
          <p:nvPr/>
        </p:nvSpPr>
        <p:spPr>
          <a:xfrm>
            <a:off x="5546725" y="532765"/>
            <a:ext cx="6096000" cy="14649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66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1706245" y="2864485"/>
            <a:ext cx="15727045" cy="45027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/>
          </a:p>
          <a:p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the "What's Cooking" app is a culinary companion designed to transform the way individuals approach home cooking.</a:t>
            </a:r>
          </a:p>
          <a:p>
            <a:endParaRPr lang="en-US"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 "What's Cooking" app is more than just a cooking assistant; it's a companion that empowers individuals to create, share, and savor memorable moments through the joy of home cooking.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13027660" y="7985760"/>
            <a:ext cx="6096000" cy="8851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5400"/>
              <a:t> </a:t>
            </a:r>
            <a:r>
              <a:rPr lang="en-US" sz="54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Happy cooking</a:t>
            </a:r>
            <a:r>
              <a:rPr lang="en-US" sz="440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5239" y="414225"/>
            <a:ext cx="12700777" cy="9458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15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Google Shape;116;p15"/>
          <p:cNvSpPr txBox="1"/>
          <p:nvPr/>
        </p:nvSpPr>
        <p:spPr>
          <a:xfrm>
            <a:off x="8230235" y="4545330"/>
            <a:ext cx="4408805" cy="1038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FF0000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Presented by </a:t>
            </a:r>
          </a:p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    </a:t>
            </a:r>
            <a:r>
              <a:rPr lang="en-US" sz="4000" b="0" i="0" u="none" strike="noStrike" cap="none" dirty="0" err="1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Koleti</a:t>
            </a:r>
            <a:r>
              <a:rPr lang="en-US" sz="4000" b="0" i="0" u="none" strike="noStrike" cap="none" dirty="0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 </a:t>
            </a:r>
            <a:r>
              <a:rPr lang="en-US" sz="4000" b="0" i="0" u="none" strike="noStrike" cap="none" dirty="0" err="1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Samhitha</a:t>
            </a:r>
            <a:endParaRPr lang="en-US" sz="4000" b="0" i="0" u="none" strike="noStrike" cap="none" dirty="0">
              <a:solidFill>
                <a:schemeClr val="bg2"/>
              </a:solidFill>
              <a:latin typeface="Times New Roman" panose="02020603050405020304" pitchFamily="18" charset="0"/>
              <a:ea typeface="Prata" panose="00000500000000000000"/>
              <a:cs typeface="Times New Roman" panose="02020603050405020304" pitchFamily="18" charset="0"/>
              <a:sym typeface="Prata" panose="00000500000000000000"/>
            </a:endParaRPr>
          </a:p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 err="1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Koribilli</a:t>
            </a:r>
            <a:r>
              <a:rPr lang="en-US" sz="4000" b="0" i="0" u="none" strike="noStrike" cap="none" dirty="0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 Srikanth</a:t>
            </a:r>
          </a:p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K </a:t>
            </a:r>
            <a:r>
              <a:rPr lang="en-US" sz="4000" b="0" i="0" u="none" strike="noStrike" cap="none" dirty="0" err="1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K</a:t>
            </a:r>
            <a:r>
              <a:rPr lang="en-US" sz="4000" b="0" i="0" u="none" strike="noStrike" cap="none" dirty="0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 Supriya</a:t>
            </a:r>
          </a:p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K Supriya</a:t>
            </a:r>
          </a:p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M Harini</a:t>
            </a:r>
          </a:p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Nayana A</a:t>
            </a:r>
          </a:p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 err="1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Nulu</a:t>
            </a:r>
            <a:r>
              <a:rPr lang="en-US" sz="4000" b="0" i="0" u="none" strike="noStrike" cap="none" dirty="0">
                <a:solidFill>
                  <a:schemeClr val="bg2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 Rohini Sree</a:t>
            </a:r>
          </a:p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b="0" i="0" u="none" strike="noStrike" cap="none" dirty="0">
              <a:solidFill>
                <a:srgbClr val="B5300B"/>
              </a:solidFill>
              <a:latin typeface="Times New Roman" panose="02020603050405020304" pitchFamily="18" charset="0"/>
              <a:ea typeface="Prata" panose="00000500000000000000"/>
              <a:cs typeface="Times New Roman" panose="02020603050405020304" pitchFamily="18" charset="0"/>
              <a:sym typeface="Prata" panose="00000500000000000000"/>
            </a:endParaRPr>
          </a:p>
          <a:p>
            <a:pPr marL="0" marR="0" lvl="0" indent="0" algn="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b="0" i="0" u="none" strike="noStrike" cap="none" dirty="0">
              <a:solidFill>
                <a:srgbClr val="B5300B"/>
              </a:solidFill>
              <a:latin typeface="Times New Roman" panose="02020603050405020304" pitchFamily="18" charset="0"/>
              <a:ea typeface="Prata" panose="00000500000000000000"/>
              <a:cs typeface="Times New Roman" panose="02020603050405020304" pitchFamily="18" charset="0"/>
              <a:sym typeface="Prata" panose="00000500000000000000"/>
            </a:endParaRPr>
          </a:p>
        </p:txBody>
      </p:sp>
      <p:sp>
        <p:nvSpPr>
          <p:cNvPr id="117" name="Google Shape;117;p15"/>
          <p:cNvSpPr txBox="1"/>
          <p:nvPr/>
        </p:nvSpPr>
        <p:spPr>
          <a:xfrm>
            <a:off x="10632408" y="7871860"/>
            <a:ext cx="6912600" cy="516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5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.</a:t>
            </a:r>
          </a:p>
        </p:txBody>
      </p:sp>
      <p:sp>
        <p:nvSpPr>
          <p:cNvPr id="118" name="Google Shape;118;p15"/>
          <p:cNvSpPr/>
          <p:nvPr/>
        </p:nvSpPr>
        <p:spPr>
          <a:xfrm rot="102261">
            <a:off x="12691723" y="1392435"/>
            <a:ext cx="3176254" cy="3609379"/>
          </a:xfrm>
          <a:custGeom>
            <a:avLst/>
            <a:gdLst/>
            <a:ahLst/>
            <a:cxnLst/>
            <a:rect l="l" t="t" r="r" b="b"/>
            <a:pathLst>
              <a:path w="3176254" h="3609379" extrusionOk="0">
                <a:moveTo>
                  <a:pt x="0" y="0"/>
                </a:moveTo>
                <a:lnTo>
                  <a:pt x="3176254" y="0"/>
                </a:lnTo>
                <a:lnTo>
                  <a:pt x="3176254" y="3609379"/>
                </a:lnTo>
                <a:lnTo>
                  <a:pt x="0" y="36093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119" name="Google Shape;119;p15"/>
          <p:cNvSpPr/>
          <p:nvPr/>
        </p:nvSpPr>
        <p:spPr>
          <a:xfrm rot="5150577">
            <a:off x="14785340" y="4851400"/>
            <a:ext cx="1099185" cy="4352290"/>
          </a:xfrm>
          <a:custGeom>
            <a:avLst/>
            <a:gdLst/>
            <a:ahLst/>
            <a:cxnLst/>
            <a:rect l="l" t="t" r="r" b="b"/>
            <a:pathLst>
              <a:path w="1098758" h="4351518" extrusionOk="0">
                <a:moveTo>
                  <a:pt x="0" y="0"/>
                </a:moveTo>
                <a:lnTo>
                  <a:pt x="1098758" y="0"/>
                </a:lnTo>
                <a:lnTo>
                  <a:pt x="1098758" y="4351518"/>
                </a:lnTo>
                <a:lnTo>
                  <a:pt x="0" y="43515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300B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/>
          <p:nvPr/>
        </p:nvSpPr>
        <p:spPr>
          <a:xfrm>
            <a:off x="8352790" y="6090285"/>
            <a:ext cx="7260590" cy="2215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0" i="0" u="none" strike="noStrike" cap="none">
                <a:solidFill>
                  <a:srgbClr val="FFFFFF"/>
                </a:solidFill>
                <a:latin typeface="Times New Roman" panose="02020603050405020304" pitchFamily="18" charset="0"/>
                <a:ea typeface="Poppins" panose="00000500000000000000"/>
                <a:cs typeface="Times New Roman" panose="02020603050405020304" pitchFamily="18" charset="0"/>
                <a:sym typeface="Poppins" panose="00000500000000000000"/>
              </a:rPr>
              <a:t>THANK YOU</a:t>
            </a:r>
            <a:r>
              <a:rPr lang="en-US" sz="2235" b="0" i="0" u="none" strike="noStrike" cap="none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.</a:t>
            </a:r>
          </a:p>
        </p:txBody>
      </p:sp>
      <p:cxnSp>
        <p:nvCxnSpPr>
          <p:cNvPr id="302" name="Google Shape;302;p27"/>
          <p:cNvCxnSpPr/>
          <p:nvPr/>
        </p:nvCxnSpPr>
        <p:spPr>
          <a:xfrm>
            <a:off x="-303865" y="9872768"/>
            <a:ext cx="18895800" cy="0"/>
          </a:xfrm>
          <a:prstGeom prst="straightConnector1">
            <a:avLst/>
          </a:prstGeom>
          <a:noFill/>
          <a:ln w="47625" cap="flat" cmpd="sng">
            <a:solidFill>
              <a:srgbClr val="EDEDE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3" name="Google Shape;303;p27"/>
          <p:cNvSpPr/>
          <p:nvPr/>
        </p:nvSpPr>
        <p:spPr>
          <a:xfrm rot="-5460154">
            <a:off x="16581960" y="6556130"/>
            <a:ext cx="5044037" cy="7943366"/>
          </a:xfrm>
          <a:custGeom>
            <a:avLst/>
            <a:gdLst/>
            <a:ahLst/>
            <a:cxnLst/>
            <a:rect l="l" t="t" r="r" b="b"/>
            <a:pathLst>
              <a:path w="5043265" h="7942150" extrusionOk="0">
                <a:moveTo>
                  <a:pt x="0" y="0"/>
                </a:moveTo>
                <a:lnTo>
                  <a:pt x="5043265" y="0"/>
                </a:lnTo>
                <a:lnTo>
                  <a:pt x="5043265" y="7942150"/>
                </a:lnTo>
                <a:lnTo>
                  <a:pt x="0" y="79421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306" name="Google Shape;306;p27"/>
          <p:cNvSpPr/>
          <p:nvPr/>
        </p:nvSpPr>
        <p:spPr>
          <a:xfrm rot="-499954">
            <a:off x="7633127" y="3349771"/>
            <a:ext cx="3617699" cy="2631876"/>
          </a:xfrm>
          <a:custGeom>
            <a:avLst/>
            <a:gdLst/>
            <a:ahLst/>
            <a:cxnLst/>
            <a:rect l="l" t="t" r="r" b="b"/>
            <a:pathLst>
              <a:path w="3615666" h="2630397" extrusionOk="0">
                <a:moveTo>
                  <a:pt x="0" y="0"/>
                </a:moveTo>
                <a:lnTo>
                  <a:pt x="3615666" y="0"/>
                </a:lnTo>
                <a:lnTo>
                  <a:pt x="3615666" y="2630397"/>
                </a:lnTo>
                <a:lnTo>
                  <a:pt x="0" y="26303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pic>
        <p:nvPicPr>
          <p:cNvPr id="307" name="Google Shape;307;p27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11204505" y="-853775"/>
            <a:ext cx="6869975" cy="73906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8" name="Google Shape;308;p27"/>
          <p:cNvCxnSpPr/>
          <p:nvPr/>
        </p:nvCxnSpPr>
        <p:spPr>
          <a:xfrm>
            <a:off x="-303865" y="414232"/>
            <a:ext cx="18895800" cy="0"/>
          </a:xfrm>
          <a:prstGeom prst="straightConnector1">
            <a:avLst/>
          </a:prstGeom>
          <a:noFill/>
          <a:ln w="47625" cap="flat" cmpd="sng">
            <a:solidFill>
              <a:srgbClr val="EDEDE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09" name="Google Shape;309;p27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-883000" y="-952600"/>
            <a:ext cx="9611827" cy="1122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7"/>
          <p:cNvPicPr preferRelativeResize="0"/>
          <p:nvPr/>
        </p:nvPicPr>
        <p:blipFill rotWithShape="1">
          <a:blip r:embed="rId3"/>
          <a:srcRect t="64400" b="10686"/>
          <a:stretch>
            <a:fillRect/>
          </a:stretch>
        </p:blipFill>
        <p:spPr>
          <a:xfrm>
            <a:off x="0" y="6825971"/>
            <a:ext cx="18288000" cy="3037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7"/>
          <p:cNvPicPr preferRelativeResize="0"/>
          <p:nvPr/>
        </p:nvPicPr>
        <p:blipFill rotWithShape="1">
          <a:blip r:embed="rId3"/>
          <a:srcRect t="6207" b="78419"/>
          <a:stretch>
            <a:fillRect/>
          </a:stretch>
        </p:blipFill>
        <p:spPr>
          <a:xfrm flipV="1">
            <a:off x="0" y="383540"/>
            <a:ext cx="18288000" cy="7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7"/>
          <p:cNvSpPr/>
          <p:nvPr/>
        </p:nvSpPr>
        <p:spPr>
          <a:xfrm>
            <a:off x="-217750" y="2881009"/>
            <a:ext cx="3008984" cy="3361994"/>
          </a:xfrm>
          <a:custGeom>
            <a:avLst/>
            <a:gdLst/>
            <a:ahLst/>
            <a:cxnLst/>
            <a:rect l="l" t="t" r="r" b="b"/>
            <a:pathLst>
              <a:path w="3008984" h="3361994" extrusionOk="0">
                <a:moveTo>
                  <a:pt x="0" y="0"/>
                </a:moveTo>
                <a:lnTo>
                  <a:pt x="3008984" y="0"/>
                </a:lnTo>
                <a:lnTo>
                  <a:pt x="3008984" y="3361993"/>
                </a:lnTo>
                <a:lnTo>
                  <a:pt x="0" y="33619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143" name="Google Shape;143;p17"/>
          <p:cNvSpPr/>
          <p:nvPr/>
        </p:nvSpPr>
        <p:spPr>
          <a:xfrm rot="1249626">
            <a:off x="16066331" y="2815538"/>
            <a:ext cx="1654777" cy="3492934"/>
          </a:xfrm>
          <a:custGeom>
            <a:avLst/>
            <a:gdLst/>
            <a:ahLst/>
            <a:cxnLst/>
            <a:rect l="l" t="t" r="r" b="b"/>
            <a:pathLst>
              <a:path w="1654777" h="3492934" extrusionOk="0">
                <a:moveTo>
                  <a:pt x="0" y="0"/>
                </a:moveTo>
                <a:lnTo>
                  <a:pt x="1654777" y="0"/>
                </a:lnTo>
                <a:lnTo>
                  <a:pt x="1654777" y="3492934"/>
                </a:lnTo>
                <a:lnTo>
                  <a:pt x="0" y="34929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/>
            </a:stretch>
          </a:blipFill>
          <a:ln>
            <a:noFill/>
          </a:ln>
        </p:spPr>
      </p:sp>
      <p:sp>
        <p:nvSpPr>
          <p:cNvPr id="145" name="Google Shape;145;p17"/>
          <p:cNvSpPr txBox="1"/>
          <p:nvPr/>
        </p:nvSpPr>
        <p:spPr>
          <a:xfrm>
            <a:off x="1628140" y="1014095"/>
            <a:ext cx="15031720" cy="5812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60" b="0" i="0" u="none" strike="noStrike" cap="none" dirty="0">
                <a:solidFill>
                  <a:srgbClr val="B5300B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Contents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Introduction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Objective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Tools &amp; Languages Used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Features of </a:t>
            </a:r>
            <a:r>
              <a:rPr lang="en-US" alt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whats cooking app</a:t>
            </a:r>
            <a:endParaRPr lang="en-IN" sz="3600" dirty="0">
              <a:solidFill>
                <a:schemeClr val="tx1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  <a:sym typeface="+mn-ea"/>
            </a:endParaRP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Advantages</a:t>
            </a:r>
          </a:p>
          <a:p>
            <a:pPr marL="0" indent="0" algn="just">
              <a:lnSpc>
                <a:spcPct val="100000"/>
              </a:lnSpc>
              <a:buFont typeface="+mj-lt"/>
              <a:buNone/>
            </a:pPr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6.Flow chart</a:t>
            </a:r>
          </a:p>
          <a:p>
            <a:pPr marL="0" indent="0" algn="just">
              <a:lnSpc>
                <a:spcPct val="100000"/>
              </a:lnSpc>
              <a:buFont typeface="+mj-lt"/>
              <a:buNone/>
            </a:pPr>
            <a:r>
              <a:rPr lang="en-US" alt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7.</a:t>
            </a:r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Screen Shots Of Output and details</a:t>
            </a:r>
          </a:p>
          <a:p>
            <a:pPr marL="0" indent="0" algn="just">
              <a:lnSpc>
                <a:spcPct val="100000"/>
              </a:lnSpc>
              <a:buFont typeface="+mj-lt"/>
              <a:buNone/>
            </a:pPr>
            <a:r>
              <a:rPr lang="en-US" alt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8.</a:t>
            </a:r>
            <a:r>
              <a:rPr lang="en-IN" sz="36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sym typeface="+mn-ea"/>
              </a:rPr>
              <a:t>Conclusion</a:t>
            </a:r>
          </a:p>
          <a:p>
            <a:pPr marL="0" marR="0" lvl="0" indent="0" algn="ct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b="0" i="0" u="none" strike="noStrike" cap="none" dirty="0">
              <a:solidFill>
                <a:srgbClr val="B5300B"/>
              </a:solidFill>
              <a:latin typeface="Prata" panose="00000500000000000000"/>
              <a:ea typeface="Prata" panose="00000500000000000000"/>
              <a:cs typeface="Prata" panose="00000500000000000000"/>
              <a:sym typeface="Prata" panose="00000500000000000000"/>
            </a:endParaRPr>
          </a:p>
        </p:txBody>
      </p:sp>
      <p:cxnSp>
        <p:nvCxnSpPr>
          <p:cNvPr id="146" name="Google Shape;146;p17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7" name="Google Shape;147;p17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1752600" y="2225040"/>
            <a:ext cx="15316200" cy="5507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charset="0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Finding the time and inspiration to create delicious and wholesome meals can be a challenge. Busy schedules, overwhelming choices, and the need for convenience often lead to repetitive and uninspiring meals.</a:t>
            </a:r>
          </a:p>
          <a:p>
            <a:pPr marL="457200" indent="-457200">
              <a:buFont typeface="Wingdings" panose="05000000000000000000" charset="0"/>
              <a:buChar char="Ø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where our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whats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cooking app steps in. We understand the struggle and aim to solve the problem of  finding a recipe by providing a solution that makes cooking enjoyable and accessible to your preferences.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Wingdings" panose="05000000000000000000" charset="0"/>
              <a:buChar char="Ø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charset="0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app transforms the kitchen into a space of creativity and exploration, ensuring that every meal is not just a necessity but a delightful experience.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5760720" y="457200"/>
            <a:ext cx="6096000" cy="1129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600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5300B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/>
        </p:nvSpPr>
        <p:spPr>
          <a:xfrm>
            <a:off x="6071870" y="4888865"/>
            <a:ext cx="6621145" cy="759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1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FFFFFF"/>
                </a:solidFill>
                <a:latin typeface="Times New Roman" panose="02020603050405020304" pitchFamily="18" charset="0"/>
                <a:ea typeface="Poppins" panose="00000500000000000000"/>
                <a:cs typeface="Times New Roman" panose="02020603050405020304" pitchFamily="18" charset="0"/>
                <a:sym typeface="Poppins" panose="00000500000000000000"/>
              </a:rPr>
              <a:t>Enhance User Experience</a:t>
            </a:r>
          </a:p>
        </p:txBody>
      </p:sp>
      <p:sp>
        <p:nvSpPr>
          <p:cNvPr id="126" name="Google Shape;126;p16"/>
          <p:cNvSpPr txBox="1"/>
          <p:nvPr/>
        </p:nvSpPr>
        <p:spPr>
          <a:xfrm>
            <a:off x="12028170" y="6272530"/>
            <a:ext cx="6103620" cy="861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FFFFFF"/>
                </a:solidFill>
                <a:latin typeface="Times New Roman" panose="02020603050405020304" pitchFamily="18" charset="0"/>
                <a:ea typeface="Poppins" panose="00000500000000000000"/>
                <a:cs typeface="Times New Roman" panose="02020603050405020304" pitchFamily="18" charset="0"/>
                <a:sym typeface="Poppins" panose="00000500000000000000"/>
              </a:rPr>
              <a:t>Promote Healthy Eating</a:t>
            </a:r>
            <a:r>
              <a:rPr lang="en-US" sz="2200" b="0" i="0" u="none" strike="noStrike" cap="none">
                <a:solidFill>
                  <a:srgbClr val="FFFFFF"/>
                </a:solidFill>
                <a:latin typeface="Times New Roman" panose="02020603050405020304" pitchFamily="18" charset="0"/>
                <a:ea typeface="Poppins" panose="00000500000000000000"/>
                <a:cs typeface="Times New Roman" panose="02020603050405020304" pitchFamily="18" charset="0"/>
                <a:sym typeface="Poppins" panose="00000500000000000000"/>
              </a:rPr>
              <a:t>.</a:t>
            </a:r>
          </a:p>
        </p:txBody>
      </p:sp>
      <p:sp>
        <p:nvSpPr>
          <p:cNvPr id="127" name="Google Shape;127;p16"/>
          <p:cNvSpPr/>
          <p:nvPr/>
        </p:nvSpPr>
        <p:spPr>
          <a:xfrm rot="1430709">
            <a:off x="1291" y="1064029"/>
            <a:ext cx="2014039" cy="2245618"/>
          </a:xfrm>
          <a:custGeom>
            <a:avLst/>
            <a:gdLst/>
            <a:ahLst/>
            <a:cxnLst/>
            <a:rect l="l" t="t" r="r" b="b"/>
            <a:pathLst>
              <a:path w="2014039" h="2245618" extrusionOk="0">
                <a:moveTo>
                  <a:pt x="0" y="0"/>
                </a:moveTo>
                <a:lnTo>
                  <a:pt x="2014039" y="0"/>
                </a:lnTo>
                <a:lnTo>
                  <a:pt x="2014039" y="2245618"/>
                </a:lnTo>
                <a:lnTo>
                  <a:pt x="0" y="22456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cxnSp>
        <p:nvCxnSpPr>
          <p:cNvPr id="128" name="Google Shape;128;p16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9" name="Google Shape;129;p16"/>
          <p:cNvSpPr/>
          <p:nvPr/>
        </p:nvSpPr>
        <p:spPr>
          <a:xfrm rot="-695450">
            <a:off x="5868854" y="6692175"/>
            <a:ext cx="7027882" cy="7189649"/>
          </a:xfrm>
          <a:custGeom>
            <a:avLst/>
            <a:gdLst/>
            <a:ahLst/>
            <a:cxnLst/>
            <a:rect l="l" t="t" r="r" b="b"/>
            <a:pathLst>
              <a:path w="7027882" h="7189649" extrusionOk="0">
                <a:moveTo>
                  <a:pt x="0" y="0"/>
                </a:moveTo>
                <a:lnTo>
                  <a:pt x="7027882" y="0"/>
                </a:lnTo>
                <a:lnTo>
                  <a:pt x="7027882" y="7189650"/>
                </a:lnTo>
                <a:lnTo>
                  <a:pt x="0" y="71896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cxnSp>
        <p:nvCxnSpPr>
          <p:cNvPr id="130" name="Google Shape;130;p16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1" name="Google Shape;131;p16"/>
          <p:cNvSpPr/>
          <p:nvPr/>
        </p:nvSpPr>
        <p:spPr>
          <a:xfrm>
            <a:off x="2170882" y="4536344"/>
            <a:ext cx="1866865" cy="1316988"/>
          </a:xfrm>
          <a:custGeom>
            <a:avLst/>
            <a:gdLst/>
            <a:ahLst/>
            <a:cxnLst/>
            <a:rect l="l" t="t" r="r" b="b"/>
            <a:pathLst>
              <a:path w="1866865" h="1316988" extrusionOk="0">
                <a:moveTo>
                  <a:pt x="0" y="0"/>
                </a:moveTo>
                <a:lnTo>
                  <a:pt x="1866864" y="0"/>
                </a:lnTo>
                <a:lnTo>
                  <a:pt x="1866864" y="1316988"/>
                </a:lnTo>
                <a:lnTo>
                  <a:pt x="0" y="13169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/>
            </a:stretch>
          </a:blipFill>
          <a:ln>
            <a:noFill/>
          </a:ln>
        </p:spPr>
      </p:sp>
      <p:sp>
        <p:nvSpPr>
          <p:cNvPr id="132" name="Google Shape;132;p16"/>
          <p:cNvSpPr/>
          <p:nvPr/>
        </p:nvSpPr>
        <p:spPr>
          <a:xfrm>
            <a:off x="14364137" y="4164677"/>
            <a:ext cx="1630105" cy="1932237"/>
          </a:xfrm>
          <a:custGeom>
            <a:avLst/>
            <a:gdLst/>
            <a:ahLst/>
            <a:cxnLst/>
            <a:rect l="l" t="t" r="r" b="b"/>
            <a:pathLst>
              <a:path w="1630105" h="1932237" extrusionOk="0">
                <a:moveTo>
                  <a:pt x="0" y="0"/>
                </a:moveTo>
                <a:lnTo>
                  <a:pt x="1630105" y="0"/>
                </a:lnTo>
                <a:lnTo>
                  <a:pt x="1630105" y="1932236"/>
                </a:lnTo>
                <a:lnTo>
                  <a:pt x="0" y="19322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/>
            <a:stretch>
              <a:fillRect/>
            </a:stretch>
          </a:blipFill>
          <a:ln>
            <a:noFill/>
          </a:ln>
        </p:spPr>
      </p:sp>
      <p:sp>
        <p:nvSpPr>
          <p:cNvPr id="133" name="Google Shape;133;p16"/>
          <p:cNvSpPr/>
          <p:nvPr/>
        </p:nvSpPr>
        <p:spPr>
          <a:xfrm>
            <a:off x="8390516" y="2916610"/>
            <a:ext cx="1506967" cy="1560889"/>
          </a:xfrm>
          <a:custGeom>
            <a:avLst/>
            <a:gdLst/>
            <a:ahLst/>
            <a:cxnLst/>
            <a:rect l="l" t="t" r="r" b="b"/>
            <a:pathLst>
              <a:path w="1506967" h="1560889" extrusionOk="0">
                <a:moveTo>
                  <a:pt x="0" y="0"/>
                </a:moveTo>
                <a:lnTo>
                  <a:pt x="1506968" y="0"/>
                </a:lnTo>
                <a:lnTo>
                  <a:pt x="1506968" y="1560889"/>
                </a:lnTo>
                <a:lnTo>
                  <a:pt x="0" y="15608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/>
            <a:stretch>
              <a:fillRect/>
            </a:stretch>
          </a:blipFill>
          <a:ln>
            <a:noFill/>
          </a:ln>
        </p:spPr>
      </p:sp>
      <p:sp>
        <p:nvSpPr>
          <p:cNvPr id="134" name="Google Shape;134;p16"/>
          <p:cNvSpPr txBox="1"/>
          <p:nvPr/>
        </p:nvSpPr>
        <p:spPr>
          <a:xfrm>
            <a:off x="2383286" y="1181100"/>
            <a:ext cx="13521428" cy="1656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350" b="0" i="0" u="none" strike="noStrike" cap="none">
                <a:solidFill>
                  <a:srgbClr val="FFFFFF"/>
                </a:solidFill>
                <a:latin typeface="Prata" panose="00000500000000000000"/>
                <a:ea typeface="Prata" panose="00000500000000000000"/>
                <a:cs typeface="Prata" panose="00000500000000000000"/>
                <a:sym typeface="Prata" panose="00000500000000000000"/>
              </a:rPr>
              <a:t>OBJECTIVES</a:t>
            </a:r>
          </a:p>
        </p:txBody>
      </p:sp>
      <p:sp>
        <p:nvSpPr>
          <p:cNvPr id="135" name="Google Shape;135;p16"/>
          <p:cNvSpPr/>
          <p:nvPr/>
        </p:nvSpPr>
        <p:spPr>
          <a:xfrm flipH="1">
            <a:off x="15013934" y="1655702"/>
            <a:ext cx="4955999" cy="2508974"/>
          </a:xfrm>
          <a:custGeom>
            <a:avLst/>
            <a:gdLst/>
            <a:ahLst/>
            <a:cxnLst/>
            <a:rect l="l" t="t" r="r" b="b"/>
            <a:pathLst>
              <a:path w="4955999" h="2508974" extrusionOk="0">
                <a:moveTo>
                  <a:pt x="4955999" y="0"/>
                </a:moveTo>
                <a:lnTo>
                  <a:pt x="0" y="0"/>
                </a:lnTo>
                <a:lnTo>
                  <a:pt x="0" y="2508975"/>
                </a:lnTo>
                <a:lnTo>
                  <a:pt x="4955999" y="2508975"/>
                </a:lnTo>
                <a:lnTo>
                  <a:pt x="4955999" y="0"/>
                </a:lnTo>
                <a:close/>
              </a:path>
            </a:pathLst>
          </a:custGeom>
          <a:blipFill rotWithShape="1">
            <a:blip r:embed="rId8"/>
            <a:stretch>
              <a:fillRect/>
            </a:stretch>
          </a:blipFill>
          <a:ln>
            <a:noFill/>
          </a:ln>
        </p:spPr>
      </p:sp>
      <p:sp>
        <p:nvSpPr>
          <p:cNvPr id="3" name="Text Box 2"/>
          <p:cNvSpPr txBox="1"/>
          <p:nvPr/>
        </p:nvSpPr>
        <p:spPr>
          <a:xfrm>
            <a:off x="1539875" y="6272530"/>
            <a:ext cx="4531995" cy="671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4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Recipe Discovery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" name="Google Shape;165;p19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19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9" name="Google Shape;169;p19"/>
          <p:cNvSpPr/>
          <p:nvPr/>
        </p:nvSpPr>
        <p:spPr>
          <a:xfrm rot="2050381">
            <a:off x="15553287" y="705279"/>
            <a:ext cx="2140986" cy="1774342"/>
          </a:xfrm>
          <a:custGeom>
            <a:avLst/>
            <a:gdLst/>
            <a:ahLst/>
            <a:cxnLst/>
            <a:rect l="l" t="t" r="r" b="b"/>
            <a:pathLst>
              <a:path w="2140986" h="1774342" extrusionOk="0">
                <a:moveTo>
                  <a:pt x="0" y="0"/>
                </a:moveTo>
                <a:lnTo>
                  <a:pt x="2140986" y="0"/>
                </a:lnTo>
                <a:lnTo>
                  <a:pt x="2140986" y="1774342"/>
                </a:lnTo>
                <a:lnTo>
                  <a:pt x="0" y="17743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70" name="Google Shape;170;p19"/>
          <p:cNvSpPr/>
          <p:nvPr/>
        </p:nvSpPr>
        <p:spPr>
          <a:xfrm>
            <a:off x="13412545" y="3075954"/>
            <a:ext cx="2402524" cy="3105039"/>
          </a:xfrm>
          <a:custGeom>
            <a:avLst/>
            <a:gdLst/>
            <a:ahLst/>
            <a:cxnLst/>
            <a:rect l="l" t="t" r="r" b="b"/>
            <a:pathLst>
              <a:path w="2402524" h="3105039" extrusionOk="0">
                <a:moveTo>
                  <a:pt x="0" y="0"/>
                </a:moveTo>
                <a:lnTo>
                  <a:pt x="2402523" y="0"/>
                </a:lnTo>
                <a:lnTo>
                  <a:pt x="2402523" y="3105039"/>
                </a:lnTo>
                <a:lnTo>
                  <a:pt x="0" y="31050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171" name="Google Shape;171;p19"/>
          <p:cNvSpPr txBox="1"/>
          <p:nvPr/>
        </p:nvSpPr>
        <p:spPr>
          <a:xfrm>
            <a:off x="2635885" y="4089400"/>
            <a:ext cx="2851785" cy="1057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1" indent="0" algn="l" rtl="0">
              <a:lnSpc>
                <a:spcPct val="169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700" b="1" i="0" u="none" strike="noStrike" cap="none">
              <a:solidFill>
                <a:srgbClr val="B5300B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14711428" y="7514663"/>
            <a:ext cx="2996889" cy="2536117"/>
          </a:xfrm>
          <a:custGeom>
            <a:avLst/>
            <a:gdLst/>
            <a:ahLst/>
            <a:cxnLst/>
            <a:rect l="l" t="t" r="r" b="b"/>
            <a:pathLst>
              <a:path w="2996889" h="2536117" extrusionOk="0">
                <a:moveTo>
                  <a:pt x="0" y="0"/>
                </a:moveTo>
                <a:lnTo>
                  <a:pt x="2996889" y="0"/>
                </a:lnTo>
                <a:lnTo>
                  <a:pt x="2996889" y="2536117"/>
                </a:lnTo>
                <a:lnTo>
                  <a:pt x="0" y="25361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/>
            </a:stretch>
          </a:blipFill>
          <a:ln>
            <a:noFill/>
          </a:ln>
        </p:spPr>
      </p:sp>
      <p:sp>
        <p:nvSpPr>
          <p:cNvPr id="178" name="Google Shape;178;p19"/>
          <p:cNvSpPr txBox="1"/>
          <p:nvPr/>
        </p:nvSpPr>
        <p:spPr>
          <a:xfrm>
            <a:off x="939807" y="763040"/>
            <a:ext cx="9211500" cy="1015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B5300B"/>
                </a:solidFill>
                <a:latin typeface="Times New Roman" panose="02020603050405020304" pitchFamily="18" charset="0"/>
                <a:ea typeface="Prata" panose="00000500000000000000"/>
                <a:cs typeface="Times New Roman" panose="02020603050405020304" pitchFamily="18" charset="0"/>
                <a:sym typeface="Prata" panose="00000500000000000000"/>
              </a:rPr>
              <a:t>Features of App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1387475" y="2575560"/>
            <a:ext cx="10819765" cy="7477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Cooking Tips and Techniques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This app is easily compatible with most of the web browsers.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User can comment on the Recipe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Admin can upgrade the recipes according to the user comments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4" name="Google Shape;184;p20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p20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p20"/>
          <p:cNvSpPr/>
          <p:nvPr/>
        </p:nvSpPr>
        <p:spPr>
          <a:xfrm flipH="1">
            <a:off x="14382007" y="1028700"/>
            <a:ext cx="3329510" cy="3208815"/>
          </a:xfrm>
          <a:custGeom>
            <a:avLst/>
            <a:gdLst/>
            <a:ahLst/>
            <a:cxnLst/>
            <a:rect l="l" t="t" r="r" b="b"/>
            <a:pathLst>
              <a:path w="3329510" h="3208815" extrusionOk="0">
                <a:moveTo>
                  <a:pt x="3329510" y="0"/>
                </a:moveTo>
                <a:lnTo>
                  <a:pt x="0" y="0"/>
                </a:lnTo>
                <a:lnTo>
                  <a:pt x="0" y="3208815"/>
                </a:lnTo>
                <a:lnTo>
                  <a:pt x="3329510" y="3208815"/>
                </a:lnTo>
                <a:lnTo>
                  <a:pt x="332951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188" name="Google Shape;188;p20"/>
          <p:cNvSpPr/>
          <p:nvPr/>
        </p:nvSpPr>
        <p:spPr>
          <a:xfrm>
            <a:off x="13500008" y="7467299"/>
            <a:ext cx="2354147" cy="1622400"/>
          </a:xfrm>
          <a:custGeom>
            <a:avLst/>
            <a:gdLst/>
            <a:ahLst/>
            <a:cxnLst/>
            <a:rect l="l" t="t" r="r" b="b"/>
            <a:pathLst>
              <a:path w="2354147" h="1622400" extrusionOk="0">
                <a:moveTo>
                  <a:pt x="0" y="0"/>
                </a:moveTo>
                <a:lnTo>
                  <a:pt x="2354147" y="0"/>
                </a:lnTo>
                <a:lnTo>
                  <a:pt x="2354147" y="1622400"/>
                </a:lnTo>
                <a:lnTo>
                  <a:pt x="0" y="16224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199" name="Google Shape;199;p20"/>
          <p:cNvSpPr/>
          <p:nvPr/>
        </p:nvSpPr>
        <p:spPr>
          <a:xfrm rot="425642">
            <a:off x="15435714" y="3733871"/>
            <a:ext cx="3304443" cy="4557853"/>
          </a:xfrm>
          <a:custGeom>
            <a:avLst/>
            <a:gdLst/>
            <a:ahLst/>
            <a:cxnLst/>
            <a:rect l="l" t="t" r="r" b="b"/>
            <a:pathLst>
              <a:path w="3304443" h="4557853" extrusionOk="0">
                <a:moveTo>
                  <a:pt x="0" y="0"/>
                </a:moveTo>
                <a:lnTo>
                  <a:pt x="3304444" y="0"/>
                </a:lnTo>
                <a:lnTo>
                  <a:pt x="3304444" y="4557853"/>
                </a:lnTo>
                <a:lnTo>
                  <a:pt x="0" y="45578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/>
            </a:stretch>
          </a:blipFill>
          <a:ln>
            <a:noFill/>
          </a:ln>
        </p:spPr>
      </p:sp>
      <p:sp>
        <p:nvSpPr>
          <p:cNvPr id="3" name="Text Box 2"/>
          <p:cNvSpPr txBox="1"/>
          <p:nvPr/>
        </p:nvSpPr>
        <p:spPr>
          <a:xfrm>
            <a:off x="2300605" y="876300"/>
            <a:ext cx="6096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r>
              <a:rPr lang="en-US"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1310005" y="2834640"/>
            <a:ext cx="918908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Diverse Recipe Collection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Cooking Guidance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Feedback and Improvement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 for healthy home cooking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Convenience and Accessibility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p21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Google Shape;207;p21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Google Shape;214;p21"/>
          <p:cNvSpPr txBox="1"/>
          <p:nvPr/>
        </p:nvSpPr>
        <p:spPr>
          <a:xfrm>
            <a:off x="1263146" y="6754025"/>
            <a:ext cx="5021700" cy="551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5" b="0" i="0" u="none" strike="noStrike" cap="none" dirty="0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.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304165" y="1437005"/>
            <a:ext cx="10180320" cy="30333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IN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458595" y="789940"/>
            <a:ext cx="4629785" cy="9734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60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 Chart</a:t>
            </a:r>
          </a:p>
        </p:txBody>
      </p:sp>
      <p:pic>
        <p:nvPicPr>
          <p:cNvPr id="4" name="Picture 3" descr="Screenshot (204)"/>
          <p:cNvPicPr>
            <a:picLocks noChangeAspect="1"/>
          </p:cNvPicPr>
          <p:nvPr/>
        </p:nvPicPr>
        <p:blipFill>
          <a:blip r:embed="rId3"/>
          <a:srcRect l="24479" t="16315" r="33899" b="7889"/>
          <a:stretch>
            <a:fillRect/>
          </a:stretch>
        </p:blipFill>
        <p:spPr>
          <a:xfrm>
            <a:off x="5231130" y="1294765"/>
            <a:ext cx="9517380" cy="84220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DEDED"/>
            </a:gs>
            <a:gs pos="100000">
              <a:srgbClr val="DFDEDA"/>
            </a:gs>
          </a:gsLst>
          <a:lin ang="2700000" scaled="0"/>
        </a:gra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p21"/>
          <p:cNvCxnSpPr/>
          <p:nvPr/>
        </p:nvCxnSpPr>
        <p:spPr>
          <a:xfrm>
            <a:off x="-303865" y="9872768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Google Shape;207;p21"/>
          <p:cNvCxnSpPr/>
          <p:nvPr/>
        </p:nvCxnSpPr>
        <p:spPr>
          <a:xfrm>
            <a:off x="-303865" y="414232"/>
            <a:ext cx="18895730" cy="0"/>
          </a:xfrm>
          <a:prstGeom prst="straightConnector1">
            <a:avLst/>
          </a:prstGeom>
          <a:noFill/>
          <a:ln w="47625" cap="flat" cmpd="sng">
            <a:solidFill>
              <a:srgbClr val="B5300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Google Shape;214;p21"/>
          <p:cNvSpPr txBox="1"/>
          <p:nvPr/>
        </p:nvSpPr>
        <p:spPr>
          <a:xfrm>
            <a:off x="1263146" y="6754025"/>
            <a:ext cx="5021700" cy="551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35" b="0" i="0" u="none" strike="noStrike" cap="none" dirty="0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.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304165" y="655320"/>
            <a:ext cx="10180320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Screenshots Of Output and Details</a:t>
            </a:r>
          </a:p>
          <a:p>
            <a:r>
              <a:rPr lang="en-US" sz="4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HOME PAGE:</a:t>
            </a:r>
          </a:p>
          <a:p>
            <a:endParaRPr lang="en-IN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E35ADA-E2A6-649C-1652-46DF5AC715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573" b="10058"/>
          <a:stretch/>
        </p:blipFill>
        <p:spPr>
          <a:xfrm>
            <a:off x="0" y="2216261"/>
            <a:ext cx="18288000" cy="75476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456</Words>
  <Application>Microsoft Office PowerPoint</Application>
  <PresentationFormat>Custom</PresentationFormat>
  <Paragraphs>98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Prata</vt:lpstr>
      <vt:lpstr>Times New Roman</vt:lpstr>
      <vt:lpstr>Wingdings</vt:lpstr>
      <vt:lpstr>Poppins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KORIBILLI SRIKANTH</cp:lastModifiedBy>
  <cp:revision>15</cp:revision>
  <dcterms:created xsi:type="dcterms:W3CDTF">2024-02-26T06:16:00Z</dcterms:created>
  <dcterms:modified xsi:type="dcterms:W3CDTF">2024-02-29T10:54:50Z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29DB84C3D48B4D1F9D391187D6125917_13</vt:lpwstr>
  </property>
  <property fmtid="{D5CDD505-2E9C-101B-9397-08002B2CF9AE}" pid="3" name="KSOProductBuildVer">
    <vt:lpwstr>1033-12.2.0.13431</vt:lpwstr>
  </property>
</Properties>
</file>